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25" d="100"/>
          <a:sy n="125" d="100"/>
        </p:scale>
        <p:origin x="-1272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67AB19-CA2B-4110-B8C9-F7BE4A10A779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</dgm:pt>
    <dgm:pt modelId="{E03388A8-6BDB-4BCD-85C9-C722655684F6}">
      <dgm:prSet phldrT="[Текст]"/>
      <dgm:spPr/>
      <dgm:t>
        <a:bodyPr/>
        <a:lstStyle/>
        <a:p>
          <a:r>
            <a:rPr lang="ru-RU" dirty="0" err="1" smtClean="0"/>
            <a:t>Преси</a:t>
          </a:r>
          <a:endParaRPr lang="ru-RU" dirty="0"/>
        </a:p>
      </dgm:t>
    </dgm:pt>
    <dgm:pt modelId="{A5D71B66-A817-4F0D-A401-DBC68980E328}" type="parTrans" cxnId="{A5482A8E-25E8-43C7-9F00-CEE95D8D9A0A}">
      <dgm:prSet/>
      <dgm:spPr/>
      <dgm:t>
        <a:bodyPr/>
        <a:lstStyle/>
        <a:p>
          <a:endParaRPr lang="ru-RU"/>
        </a:p>
      </dgm:t>
    </dgm:pt>
    <dgm:pt modelId="{ADA3EF25-6A4C-4921-B146-5F4E8E02A8F5}" type="sibTrans" cxnId="{A5482A8E-25E8-43C7-9F00-CEE95D8D9A0A}">
      <dgm:prSet/>
      <dgm:spPr/>
      <dgm:t>
        <a:bodyPr/>
        <a:lstStyle/>
        <a:p>
          <a:endParaRPr lang="ru-RU"/>
        </a:p>
      </dgm:t>
    </dgm:pt>
    <dgm:pt modelId="{FD070EDA-F03D-4476-94D8-23DF3F44BC5F}">
      <dgm:prSet phldrT="[Текст]"/>
      <dgm:spPr/>
      <dgm:t>
        <a:bodyPr/>
        <a:lstStyle/>
        <a:p>
          <a:r>
            <a:rPr lang="ru-RU" dirty="0" err="1" smtClean="0"/>
            <a:t>Точкове</a:t>
          </a:r>
          <a:r>
            <a:rPr lang="ru-RU" dirty="0" smtClean="0"/>
            <a:t> </a:t>
          </a:r>
          <a:r>
            <a:rPr lang="ru-RU" dirty="0" err="1" smtClean="0"/>
            <a:t>зварювання</a:t>
          </a:r>
          <a:endParaRPr lang="ru-RU" dirty="0"/>
        </a:p>
      </dgm:t>
    </dgm:pt>
    <dgm:pt modelId="{D67917D2-03B7-49C9-B004-60B0A8DC1D7D}" type="parTrans" cxnId="{2517DF91-6723-4E9C-A54F-08A12BA6E0CE}">
      <dgm:prSet/>
      <dgm:spPr/>
      <dgm:t>
        <a:bodyPr/>
        <a:lstStyle/>
        <a:p>
          <a:endParaRPr lang="ru-RU"/>
        </a:p>
      </dgm:t>
    </dgm:pt>
    <dgm:pt modelId="{30109131-BDC1-4593-B84C-D8825A72AA2A}" type="sibTrans" cxnId="{2517DF91-6723-4E9C-A54F-08A12BA6E0CE}">
      <dgm:prSet/>
      <dgm:spPr/>
      <dgm:t>
        <a:bodyPr/>
        <a:lstStyle/>
        <a:p>
          <a:endParaRPr lang="ru-RU"/>
        </a:p>
      </dgm:t>
    </dgm:pt>
    <dgm:pt modelId="{62669FD3-006A-4728-BA01-2DCE61882358}">
      <dgm:prSet phldrT="[Текст]"/>
      <dgm:spPr/>
      <dgm:t>
        <a:bodyPr/>
        <a:lstStyle/>
        <a:p>
          <a:r>
            <a:rPr lang="ru-RU" dirty="0" err="1" smtClean="0"/>
            <a:t>Зварювання</a:t>
          </a:r>
          <a:r>
            <a:rPr lang="ru-RU" dirty="0" smtClean="0"/>
            <a:t> опори</a:t>
          </a:r>
          <a:endParaRPr lang="ru-RU" dirty="0"/>
        </a:p>
      </dgm:t>
    </dgm:pt>
    <dgm:pt modelId="{8C3390BE-8D66-443B-9495-7DA62CCF712B}" type="parTrans" cxnId="{B9B066AB-8750-41D9-9A4C-CF23AB1B3BA0}">
      <dgm:prSet/>
      <dgm:spPr/>
      <dgm:t>
        <a:bodyPr/>
        <a:lstStyle/>
        <a:p>
          <a:endParaRPr lang="ru-RU"/>
        </a:p>
      </dgm:t>
    </dgm:pt>
    <dgm:pt modelId="{315AAB58-9013-4885-8BBD-2061BDAB125E}" type="sibTrans" cxnId="{B9B066AB-8750-41D9-9A4C-CF23AB1B3BA0}">
      <dgm:prSet/>
      <dgm:spPr/>
      <dgm:t>
        <a:bodyPr/>
        <a:lstStyle/>
        <a:p>
          <a:endParaRPr lang="ru-RU"/>
        </a:p>
      </dgm:t>
    </dgm:pt>
    <dgm:pt modelId="{6E41EE79-C54C-4007-8470-A87FD03FB3FB}">
      <dgm:prSet/>
      <dgm:spPr/>
      <dgm:t>
        <a:bodyPr/>
        <a:lstStyle/>
        <a:p>
          <a:r>
            <a:rPr lang="ru-RU" dirty="0" smtClean="0"/>
            <a:t>Монтаж</a:t>
          </a:r>
          <a:endParaRPr lang="ru-RU" dirty="0"/>
        </a:p>
      </dgm:t>
    </dgm:pt>
    <dgm:pt modelId="{D728CB2B-F7BD-4852-983C-99ED0263E58A}" type="parTrans" cxnId="{CC6DDB3A-282B-4464-A8C8-49D52D303C42}">
      <dgm:prSet/>
      <dgm:spPr/>
      <dgm:t>
        <a:bodyPr/>
        <a:lstStyle/>
        <a:p>
          <a:endParaRPr lang="ru-RU"/>
        </a:p>
      </dgm:t>
    </dgm:pt>
    <dgm:pt modelId="{5D1E7C77-FCE9-4023-8841-81AE24A05244}" type="sibTrans" cxnId="{CC6DDB3A-282B-4464-A8C8-49D52D303C42}">
      <dgm:prSet/>
      <dgm:spPr/>
      <dgm:t>
        <a:bodyPr/>
        <a:lstStyle/>
        <a:p>
          <a:endParaRPr lang="ru-RU"/>
        </a:p>
      </dgm:t>
    </dgm:pt>
    <dgm:pt modelId="{86EA6C56-A41F-425E-840E-B13F94706FDE}">
      <dgm:prSet/>
      <dgm:spPr/>
      <dgm:t>
        <a:bodyPr/>
        <a:lstStyle/>
        <a:p>
          <a:r>
            <a:rPr lang="ru-RU" dirty="0" err="1" smtClean="0"/>
            <a:t>Висилка</a:t>
          </a:r>
          <a:endParaRPr lang="ru-RU" dirty="0"/>
        </a:p>
      </dgm:t>
    </dgm:pt>
    <dgm:pt modelId="{B9DFC802-F7F3-499D-B649-6A7DD237B746}" type="parTrans" cxnId="{0B510475-A366-49A1-842F-1C77B294F032}">
      <dgm:prSet/>
      <dgm:spPr/>
      <dgm:t>
        <a:bodyPr/>
        <a:lstStyle/>
        <a:p>
          <a:endParaRPr lang="ru-RU"/>
        </a:p>
      </dgm:t>
    </dgm:pt>
    <dgm:pt modelId="{7AAEACD7-5556-42EF-A5F2-8839A1FDA18D}" type="sibTrans" cxnId="{0B510475-A366-49A1-842F-1C77B294F032}">
      <dgm:prSet/>
      <dgm:spPr/>
      <dgm:t>
        <a:bodyPr/>
        <a:lstStyle/>
        <a:p>
          <a:endParaRPr lang="ru-RU"/>
        </a:p>
      </dgm:t>
    </dgm:pt>
    <dgm:pt modelId="{C499D03F-81EC-49EB-8EC9-1ED96F562095}" type="pres">
      <dgm:prSet presAssocID="{0F67AB19-CA2B-4110-B8C9-F7BE4A10A779}" presName="Name0" presStyleCnt="0">
        <dgm:presLayoutVars>
          <dgm:dir/>
          <dgm:resizeHandles val="exact"/>
        </dgm:presLayoutVars>
      </dgm:prSet>
      <dgm:spPr/>
    </dgm:pt>
    <dgm:pt modelId="{B2B17FCB-23A9-4BC7-B492-D7E84FE903F5}" type="pres">
      <dgm:prSet presAssocID="{E03388A8-6BDB-4BCD-85C9-C722655684F6}" presName="node" presStyleLbl="node1" presStyleIdx="0" presStyleCnt="5">
        <dgm:presLayoutVars>
          <dgm:bulletEnabled val="1"/>
        </dgm:presLayoutVars>
      </dgm:prSet>
      <dgm:spPr/>
    </dgm:pt>
    <dgm:pt modelId="{42ED0762-D4FF-4042-A401-4C22E275449A}" type="pres">
      <dgm:prSet presAssocID="{ADA3EF25-6A4C-4921-B146-5F4E8E02A8F5}" presName="sibTrans" presStyleLbl="sibTrans2D1" presStyleIdx="0" presStyleCnt="4"/>
      <dgm:spPr/>
    </dgm:pt>
    <dgm:pt modelId="{D6B8386B-BCC9-4612-A948-8318F76D477D}" type="pres">
      <dgm:prSet presAssocID="{ADA3EF25-6A4C-4921-B146-5F4E8E02A8F5}" presName="connectorText" presStyleLbl="sibTrans2D1" presStyleIdx="0" presStyleCnt="4"/>
      <dgm:spPr/>
    </dgm:pt>
    <dgm:pt modelId="{6253123A-9274-4CA5-B34D-B784E4D6A336}" type="pres">
      <dgm:prSet presAssocID="{FD070EDA-F03D-4476-94D8-23DF3F44BC5F}" presName="node" presStyleLbl="node1" presStyleIdx="1" presStyleCnt="5">
        <dgm:presLayoutVars>
          <dgm:bulletEnabled val="1"/>
        </dgm:presLayoutVars>
      </dgm:prSet>
      <dgm:spPr/>
    </dgm:pt>
    <dgm:pt modelId="{962743D0-CC68-4A3E-BDF0-40711F21563D}" type="pres">
      <dgm:prSet presAssocID="{30109131-BDC1-4593-B84C-D8825A72AA2A}" presName="sibTrans" presStyleLbl="sibTrans2D1" presStyleIdx="1" presStyleCnt="4"/>
      <dgm:spPr/>
    </dgm:pt>
    <dgm:pt modelId="{92368892-898D-4291-B470-36D4734F3842}" type="pres">
      <dgm:prSet presAssocID="{30109131-BDC1-4593-B84C-D8825A72AA2A}" presName="connectorText" presStyleLbl="sibTrans2D1" presStyleIdx="1" presStyleCnt="4"/>
      <dgm:spPr/>
    </dgm:pt>
    <dgm:pt modelId="{1A8E5034-B770-47FB-8F4F-E76E3DA62A5C}" type="pres">
      <dgm:prSet presAssocID="{62669FD3-006A-4728-BA01-2DCE61882358}" presName="node" presStyleLbl="node1" presStyleIdx="2" presStyleCnt="5">
        <dgm:presLayoutVars>
          <dgm:bulletEnabled val="1"/>
        </dgm:presLayoutVars>
      </dgm:prSet>
      <dgm:spPr/>
    </dgm:pt>
    <dgm:pt modelId="{43D29630-9F08-4F86-8162-65A870A055AF}" type="pres">
      <dgm:prSet presAssocID="{315AAB58-9013-4885-8BBD-2061BDAB125E}" presName="sibTrans" presStyleLbl="sibTrans2D1" presStyleIdx="2" presStyleCnt="4"/>
      <dgm:spPr/>
    </dgm:pt>
    <dgm:pt modelId="{BB1FA1D0-8804-4542-AAB2-C8AD70496E9F}" type="pres">
      <dgm:prSet presAssocID="{315AAB58-9013-4885-8BBD-2061BDAB125E}" presName="connectorText" presStyleLbl="sibTrans2D1" presStyleIdx="2" presStyleCnt="4"/>
      <dgm:spPr/>
    </dgm:pt>
    <dgm:pt modelId="{1AB8C587-BEE6-4DD0-8728-1746D63D62BA}" type="pres">
      <dgm:prSet presAssocID="{6E41EE79-C54C-4007-8470-A87FD03FB3FB}" presName="node" presStyleLbl="node1" presStyleIdx="3" presStyleCnt="5">
        <dgm:presLayoutVars>
          <dgm:bulletEnabled val="1"/>
        </dgm:presLayoutVars>
      </dgm:prSet>
      <dgm:spPr/>
    </dgm:pt>
    <dgm:pt modelId="{A5489A35-29EB-447C-A752-DD73136C67EC}" type="pres">
      <dgm:prSet presAssocID="{5D1E7C77-FCE9-4023-8841-81AE24A05244}" presName="sibTrans" presStyleLbl="sibTrans2D1" presStyleIdx="3" presStyleCnt="4"/>
      <dgm:spPr/>
    </dgm:pt>
    <dgm:pt modelId="{E8F0C815-07C8-4D5D-BCDF-6290B24FEDCD}" type="pres">
      <dgm:prSet presAssocID="{5D1E7C77-FCE9-4023-8841-81AE24A05244}" presName="connectorText" presStyleLbl="sibTrans2D1" presStyleIdx="3" presStyleCnt="4"/>
      <dgm:spPr/>
    </dgm:pt>
    <dgm:pt modelId="{99B5796B-B2F3-422B-828F-BC0F4509B9C3}" type="pres">
      <dgm:prSet presAssocID="{86EA6C56-A41F-425E-840E-B13F94706FDE}" presName="node" presStyleLbl="node1" presStyleIdx="4" presStyleCnt="5">
        <dgm:presLayoutVars>
          <dgm:bulletEnabled val="1"/>
        </dgm:presLayoutVars>
      </dgm:prSet>
      <dgm:spPr/>
    </dgm:pt>
  </dgm:ptLst>
  <dgm:cxnLst>
    <dgm:cxn modelId="{00BDB9AD-6E78-4C5F-A53C-EE09025354AF}" type="presOf" srcId="{315AAB58-9013-4885-8BBD-2061BDAB125E}" destId="{BB1FA1D0-8804-4542-AAB2-C8AD70496E9F}" srcOrd="1" destOrd="0" presId="urn:microsoft.com/office/officeart/2005/8/layout/process1"/>
    <dgm:cxn modelId="{0B510475-A366-49A1-842F-1C77B294F032}" srcId="{0F67AB19-CA2B-4110-B8C9-F7BE4A10A779}" destId="{86EA6C56-A41F-425E-840E-B13F94706FDE}" srcOrd="4" destOrd="0" parTransId="{B9DFC802-F7F3-499D-B649-6A7DD237B746}" sibTransId="{7AAEACD7-5556-42EF-A5F2-8839A1FDA18D}"/>
    <dgm:cxn modelId="{9B23D23C-E8A0-40DF-9F70-996D135B22F6}" type="presOf" srcId="{E03388A8-6BDB-4BCD-85C9-C722655684F6}" destId="{B2B17FCB-23A9-4BC7-B492-D7E84FE903F5}" srcOrd="0" destOrd="0" presId="urn:microsoft.com/office/officeart/2005/8/layout/process1"/>
    <dgm:cxn modelId="{621BEDCE-5BEB-45EA-9295-A77734CE1F94}" type="presOf" srcId="{315AAB58-9013-4885-8BBD-2061BDAB125E}" destId="{43D29630-9F08-4F86-8162-65A870A055AF}" srcOrd="0" destOrd="0" presId="urn:microsoft.com/office/officeart/2005/8/layout/process1"/>
    <dgm:cxn modelId="{E375F0F2-B1B8-47ED-A94A-51912960A5FA}" type="presOf" srcId="{6E41EE79-C54C-4007-8470-A87FD03FB3FB}" destId="{1AB8C587-BEE6-4DD0-8728-1746D63D62BA}" srcOrd="0" destOrd="0" presId="urn:microsoft.com/office/officeart/2005/8/layout/process1"/>
    <dgm:cxn modelId="{B4CDA02B-28B7-455F-B0B1-9C10183F1A48}" type="presOf" srcId="{ADA3EF25-6A4C-4921-B146-5F4E8E02A8F5}" destId="{D6B8386B-BCC9-4612-A948-8318F76D477D}" srcOrd="1" destOrd="0" presId="urn:microsoft.com/office/officeart/2005/8/layout/process1"/>
    <dgm:cxn modelId="{ACB3B5AA-B1C7-4CD0-BD4A-1D2461A814D6}" type="presOf" srcId="{62669FD3-006A-4728-BA01-2DCE61882358}" destId="{1A8E5034-B770-47FB-8F4F-E76E3DA62A5C}" srcOrd="0" destOrd="0" presId="urn:microsoft.com/office/officeart/2005/8/layout/process1"/>
    <dgm:cxn modelId="{1C4D9F9C-E7CB-4A84-A376-C3BFFC90E17A}" type="presOf" srcId="{FD070EDA-F03D-4476-94D8-23DF3F44BC5F}" destId="{6253123A-9274-4CA5-B34D-B784E4D6A336}" srcOrd="0" destOrd="0" presId="urn:microsoft.com/office/officeart/2005/8/layout/process1"/>
    <dgm:cxn modelId="{B9B066AB-8750-41D9-9A4C-CF23AB1B3BA0}" srcId="{0F67AB19-CA2B-4110-B8C9-F7BE4A10A779}" destId="{62669FD3-006A-4728-BA01-2DCE61882358}" srcOrd="2" destOrd="0" parTransId="{8C3390BE-8D66-443B-9495-7DA62CCF712B}" sibTransId="{315AAB58-9013-4885-8BBD-2061BDAB125E}"/>
    <dgm:cxn modelId="{2771E46E-D70C-40F0-AE25-5868EB69CFB1}" type="presOf" srcId="{30109131-BDC1-4593-B84C-D8825A72AA2A}" destId="{962743D0-CC68-4A3E-BDF0-40711F21563D}" srcOrd="0" destOrd="0" presId="urn:microsoft.com/office/officeart/2005/8/layout/process1"/>
    <dgm:cxn modelId="{2517DF91-6723-4E9C-A54F-08A12BA6E0CE}" srcId="{0F67AB19-CA2B-4110-B8C9-F7BE4A10A779}" destId="{FD070EDA-F03D-4476-94D8-23DF3F44BC5F}" srcOrd="1" destOrd="0" parTransId="{D67917D2-03B7-49C9-B004-60B0A8DC1D7D}" sibTransId="{30109131-BDC1-4593-B84C-D8825A72AA2A}"/>
    <dgm:cxn modelId="{CC6DDB3A-282B-4464-A8C8-49D52D303C42}" srcId="{0F67AB19-CA2B-4110-B8C9-F7BE4A10A779}" destId="{6E41EE79-C54C-4007-8470-A87FD03FB3FB}" srcOrd="3" destOrd="0" parTransId="{D728CB2B-F7BD-4852-983C-99ED0263E58A}" sibTransId="{5D1E7C77-FCE9-4023-8841-81AE24A05244}"/>
    <dgm:cxn modelId="{A5482A8E-25E8-43C7-9F00-CEE95D8D9A0A}" srcId="{0F67AB19-CA2B-4110-B8C9-F7BE4A10A779}" destId="{E03388A8-6BDB-4BCD-85C9-C722655684F6}" srcOrd="0" destOrd="0" parTransId="{A5D71B66-A817-4F0D-A401-DBC68980E328}" sibTransId="{ADA3EF25-6A4C-4921-B146-5F4E8E02A8F5}"/>
    <dgm:cxn modelId="{59086654-D6D3-42DF-83AC-E8D8B539E663}" type="presOf" srcId="{86EA6C56-A41F-425E-840E-B13F94706FDE}" destId="{99B5796B-B2F3-422B-828F-BC0F4509B9C3}" srcOrd="0" destOrd="0" presId="urn:microsoft.com/office/officeart/2005/8/layout/process1"/>
    <dgm:cxn modelId="{741E6051-6481-4945-9CCC-470C5547200C}" type="presOf" srcId="{0F67AB19-CA2B-4110-B8C9-F7BE4A10A779}" destId="{C499D03F-81EC-49EB-8EC9-1ED96F562095}" srcOrd="0" destOrd="0" presId="urn:microsoft.com/office/officeart/2005/8/layout/process1"/>
    <dgm:cxn modelId="{B3C3A061-7A51-488C-AD13-A21A89760763}" type="presOf" srcId="{30109131-BDC1-4593-B84C-D8825A72AA2A}" destId="{92368892-898D-4291-B470-36D4734F3842}" srcOrd="1" destOrd="0" presId="urn:microsoft.com/office/officeart/2005/8/layout/process1"/>
    <dgm:cxn modelId="{3205B62A-D3EA-4E3A-AB68-62C797088DAA}" type="presOf" srcId="{5D1E7C77-FCE9-4023-8841-81AE24A05244}" destId="{E8F0C815-07C8-4D5D-BCDF-6290B24FEDCD}" srcOrd="1" destOrd="0" presId="urn:microsoft.com/office/officeart/2005/8/layout/process1"/>
    <dgm:cxn modelId="{35D2EFB7-F491-45BA-95CC-E3314DB1FF2B}" type="presOf" srcId="{5D1E7C77-FCE9-4023-8841-81AE24A05244}" destId="{A5489A35-29EB-447C-A752-DD73136C67EC}" srcOrd="0" destOrd="0" presId="urn:microsoft.com/office/officeart/2005/8/layout/process1"/>
    <dgm:cxn modelId="{C8F7C2DF-8594-43E3-AD25-281DBFF0E959}" type="presOf" srcId="{ADA3EF25-6A4C-4921-B146-5F4E8E02A8F5}" destId="{42ED0762-D4FF-4042-A401-4C22E275449A}" srcOrd="0" destOrd="0" presId="urn:microsoft.com/office/officeart/2005/8/layout/process1"/>
    <dgm:cxn modelId="{80CB4950-A1B7-41BC-8AEC-6E26F5F20702}" type="presParOf" srcId="{C499D03F-81EC-49EB-8EC9-1ED96F562095}" destId="{B2B17FCB-23A9-4BC7-B492-D7E84FE903F5}" srcOrd="0" destOrd="0" presId="urn:microsoft.com/office/officeart/2005/8/layout/process1"/>
    <dgm:cxn modelId="{BDFD696F-DAF1-4AE7-A1C4-285815466B20}" type="presParOf" srcId="{C499D03F-81EC-49EB-8EC9-1ED96F562095}" destId="{42ED0762-D4FF-4042-A401-4C22E275449A}" srcOrd="1" destOrd="0" presId="urn:microsoft.com/office/officeart/2005/8/layout/process1"/>
    <dgm:cxn modelId="{55E011F7-554B-4848-B079-3A5ECEAFADE4}" type="presParOf" srcId="{42ED0762-D4FF-4042-A401-4C22E275449A}" destId="{D6B8386B-BCC9-4612-A948-8318F76D477D}" srcOrd="0" destOrd="0" presId="urn:microsoft.com/office/officeart/2005/8/layout/process1"/>
    <dgm:cxn modelId="{798FE4A9-BF65-4208-B6B7-AD3BBDD03CAE}" type="presParOf" srcId="{C499D03F-81EC-49EB-8EC9-1ED96F562095}" destId="{6253123A-9274-4CA5-B34D-B784E4D6A336}" srcOrd="2" destOrd="0" presId="urn:microsoft.com/office/officeart/2005/8/layout/process1"/>
    <dgm:cxn modelId="{E04AF046-32EA-4359-A390-7D07584476D7}" type="presParOf" srcId="{C499D03F-81EC-49EB-8EC9-1ED96F562095}" destId="{962743D0-CC68-4A3E-BDF0-40711F21563D}" srcOrd="3" destOrd="0" presId="urn:microsoft.com/office/officeart/2005/8/layout/process1"/>
    <dgm:cxn modelId="{F935B609-A2A5-46DE-BA20-3A4F663E4F8E}" type="presParOf" srcId="{962743D0-CC68-4A3E-BDF0-40711F21563D}" destId="{92368892-898D-4291-B470-36D4734F3842}" srcOrd="0" destOrd="0" presId="urn:microsoft.com/office/officeart/2005/8/layout/process1"/>
    <dgm:cxn modelId="{0931CF15-CE61-4714-B459-FEC5684D9267}" type="presParOf" srcId="{C499D03F-81EC-49EB-8EC9-1ED96F562095}" destId="{1A8E5034-B770-47FB-8F4F-E76E3DA62A5C}" srcOrd="4" destOrd="0" presId="urn:microsoft.com/office/officeart/2005/8/layout/process1"/>
    <dgm:cxn modelId="{7EB2EF82-4B11-4621-AB49-9F28475E02C3}" type="presParOf" srcId="{C499D03F-81EC-49EB-8EC9-1ED96F562095}" destId="{43D29630-9F08-4F86-8162-65A870A055AF}" srcOrd="5" destOrd="0" presId="urn:microsoft.com/office/officeart/2005/8/layout/process1"/>
    <dgm:cxn modelId="{00B6B2D1-A73A-45B6-AF1A-9DCA75AD7690}" type="presParOf" srcId="{43D29630-9F08-4F86-8162-65A870A055AF}" destId="{BB1FA1D0-8804-4542-AAB2-C8AD70496E9F}" srcOrd="0" destOrd="0" presId="urn:microsoft.com/office/officeart/2005/8/layout/process1"/>
    <dgm:cxn modelId="{48E6B9AC-9534-42D2-98DE-29056426E67D}" type="presParOf" srcId="{C499D03F-81EC-49EB-8EC9-1ED96F562095}" destId="{1AB8C587-BEE6-4DD0-8728-1746D63D62BA}" srcOrd="6" destOrd="0" presId="urn:microsoft.com/office/officeart/2005/8/layout/process1"/>
    <dgm:cxn modelId="{D74E4B99-62B8-4184-80D3-58A3EEE76A60}" type="presParOf" srcId="{C499D03F-81EC-49EB-8EC9-1ED96F562095}" destId="{A5489A35-29EB-447C-A752-DD73136C67EC}" srcOrd="7" destOrd="0" presId="urn:microsoft.com/office/officeart/2005/8/layout/process1"/>
    <dgm:cxn modelId="{B2AB96FB-2F59-4395-BB80-DE38ACD4189B}" type="presParOf" srcId="{A5489A35-29EB-447C-A752-DD73136C67EC}" destId="{E8F0C815-07C8-4D5D-BCDF-6290B24FEDCD}" srcOrd="0" destOrd="0" presId="urn:microsoft.com/office/officeart/2005/8/layout/process1"/>
    <dgm:cxn modelId="{8BE3D4B4-5C54-4777-B778-817D7C8E94E5}" type="presParOf" srcId="{C499D03F-81EC-49EB-8EC9-1ED96F562095}" destId="{99B5796B-B2F3-422B-828F-BC0F4509B9C3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17FCB-23A9-4BC7-B492-D7E84FE903F5}">
      <dsp:nvSpPr>
        <dsp:cNvPr id="0" name=""/>
        <dsp:cNvSpPr/>
      </dsp:nvSpPr>
      <dsp:spPr>
        <a:xfrm>
          <a:off x="4198" y="165378"/>
          <a:ext cx="1301525" cy="780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Преси</a:t>
          </a:r>
          <a:endParaRPr lang="ru-RU" sz="1600" kern="1200" dirty="0"/>
        </a:p>
      </dsp:txBody>
      <dsp:txXfrm>
        <a:off x="27070" y="188250"/>
        <a:ext cx="1255781" cy="735171"/>
      </dsp:txXfrm>
    </dsp:sp>
    <dsp:sp modelId="{42ED0762-D4FF-4042-A401-4C22E275449A}">
      <dsp:nvSpPr>
        <dsp:cNvPr id="0" name=""/>
        <dsp:cNvSpPr/>
      </dsp:nvSpPr>
      <dsp:spPr>
        <a:xfrm>
          <a:off x="1435876" y="394446"/>
          <a:ext cx="275923" cy="322778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1435876" y="459002"/>
        <a:ext cx="193146" cy="193666"/>
      </dsp:txXfrm>
    </dsp:sp>
    <dsp:sp modelId="{6253123A-9274-4CA5-B34D-B784E4D6A336}">
      <dsp:nvSpPr>
        <dsp:cNvPr id="0" name=""/>
        <dsp:cNvSpPr/>
      </dsp:nvSpPr>
      <dsp:spPr>
        <a:xfrm>
          <a:off x="1826334" y="165378"/>
          <a:ext cx="1301525" cy="780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Точкове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зварювання</a:t>
          </a:r>
          <a:endParaRPr lang="ru-RU" sz="1600" kern="1200" dirty="0"/>
        </a:p>
      </dsp:txBody>
      <dsp:txXfrm>
        <a:off x="1849206" y="188250"/>
        <a:ext cx="1255781" cy="735171"/>
      </dsp:txXfrm>
    </dsp:sp>
    <dsp:sp modelId="{962743D0-CC68-4A3E-BDF0-40711F21563D}">
      <dsp:nvSpPr>
        <dsp:cNvPr id="0" name=""/>
        <dsp:cNvSpPr/>
      </dsp:nvSpPr>
      <dsp:spPr>
        <a:xfrm>
          <a:off x="3258012" y="394446"/>
          <a:ext cx="275923" cy="322778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3258012" y="459002"/>
        <a:ext cx="193146" cy="193666"/>
      </dsp:txXfrm>
    </dsp:sp>
    <dsp:sp modelId="{1A8E5034-B770-47FB-8F4F-E76E3DA62A5C}">
      <dsp:nvSpPr>
        <dsp:cNvPr id="0" name=""/>
        <dsp:cNvSpPr/>
      </dsp:nvSpPr>
      <dsp:spPr>
        <a:xfrm>
          <a:off x="3648470" y="165378"/>
          <a:ext cx="1301525" cy="780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Зварювання</a:t>
          </a:r>
          <a:r>
            <a:rPr lang="ru-RU" sz="1600" kern="1200" dirty="0" smtClean="0"/>
            <a:t> опори</a:t>
          </a:r>
          <a:endParaRPr lang="ru-RU" sz="1600" kern="1200" dirty="0"/>
        </a:p>
      </dsp:txBody>
      <dsp:txXfrm>
        <a:off x="3671342" y="188250"/>
        <a:ext cx="1255781" cy="735171"/>
      </dsp:txXfrm>
    </dsp:sp>
    <dsp:sp modelId="{43D29630-9F08-4F86-8162-65A870A055AF}">
      <dsp:nvSpPr>
        <dsp:cNvPr id="0" name=""/>
        <dsp:cNvSpPr/>
      </dsp:nvSpPr>
      <dsp:spPr>
        <a:xfrm>
          <a:off x="5080148" y="394446"/>
          <a:ext cx="275923" cy="322778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5080148" y="459002"/>
        <a:ext cx="193146" cy="193666"/>
      </dsp:txXfrm>
    </dsp:sp>
    <dsp:sp modelId="{1AB8C587-BEE6-4DD0-8728-1746D63D62BA}">
      <dsp:nvSpPr>
        <dsp:cNvPr id="0" name=""/>
        <dsp:cNvSpPr/>
      </dsp:nvSpPr>
      <dsp:spPr>
        <a:xfrm>
          <a:off x="5470606" y="165378"/>
          <a:ext cx="1301525" cy="780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Монтаж</a:t>
          </a:r>
          <a:endParaRPr lang="ru-RU" sz="1600" kern="1200" dirty="0"/>
        </a:p>
      </dsp:txBody>
      <dsp:txXfrm>
        <a:off x="5493478" y="188250"/>
        <a:ext cx="1255781" cy="735171"/>
      </dsp:txXfrm>
    </dsp:sp>
    <dsp:sp modelId="{A5489A35-29EB-447C-A752-DD73136C67EC}">
      <dsp:nvSpPr>
        <dsp:cNvPr id="0" name=""/>
        <dsp:cNvSpPr/>
      </dsp:nvSpPr>
      <dsp:spPr>
        <a:xfrm>
          <a:off x="6902284" y="394446"/>
          <a:ext cx="275923" cy="322778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6902284" y="459002"/>
        <a:ext cx="193146" cy="193666"/>
      </dsp:txXfrm>
    </dsp:sp>
    <dsp:sp modelId="{99B5796B-B2F3-422B-828F-BC0F4509B9C3}">
      <dsp:nvSpPr>
        <dsp:cNvPr id="0" name=""/>
        <dsp:cNvSpPr/>
      </dsp:nvSpPr>
      <dsp:spPr>
        <a:xfrm>
          <a:off x="7292741" y="165378"/>
          <a:ext cx="1301525" cy="780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Висилка</a:t>
          </a:r>
          <a:endParaRPr lang="ru-RU" sz="1600" kern="1200" dirty="0"/>
        </a:p>
      </dsp:txBody>
      <dsp:txXfrm>
        <a:off x="7315613" y="188250"/>
        <a:ext cx="1255781" cy="7351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24878-3918-4A87-AFE3-00E4F81C21E0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08685-924B-4FAB-BEA6-A73E9A5AB5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987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C9AE-BC5D-4464-8260-B405779E5A0B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7FF3-8274-43B5-AC37-43BC2C68E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342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C9AE-BC5D-4464-8260-B405779E5A0B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7FF3-8274-43B5-AC37-43BC2C68E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16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C9AE-BC5D-4464-8260-B405779E5A0B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7FF3-8274-43B5-AC37-43BC2C68E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039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C9AE-BC5D-4464-8260-B405779E5A0B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7FF3-8274-43B5-AC37-43BC2C68E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62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C9AE-BC5D-4464-8260-B405779E5A0B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7FF3-8274-43B5-AC37-43BC2C68E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70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C9AE-BC5D-4464-8260-B405779E5A0B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7FF3-8274-43B5-AC37-43BC2C68E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04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C9AE-BC5D-4464-8260-B405779E5A0B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7FF3-8274-43B5-AC37-43BC2C68E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640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C9AE-BC5D-4464-8260-B405779E5A0B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7FF3-8274-43B5-AC37-43BC2C68E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733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C9AE-BC5D-4464-8260-B405779E5A0B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7FF3-8274-43B5-AC37-43BC2C68E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33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C9AE-BC5D-4464-8260-B405779E5A0B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7FF3-8274-43B5-AC37-43BC2C68E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36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C9AE-BC5D-4464-8260-B405779E5A0B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7FF3-8274-43B5-AC37-43BC2C68E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215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7C9AE-BC5D-4464-8260-B405779E5A0B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A7FF3-8274-43B5-AC37-43BC2C68E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57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wmf"/><Relationship Id="rId7" Type="http://schemas.openxmlformats.org/officeDocument/2006/relationships/diagramColors" Target="../diagrams/colors1.xm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Прямая со стрелкой 38"/>
          <p:cNvCxnSpPr/>
          <p:nvPr/>
        </p:nvCxnSpPr>
        <p:spPr>
          <a:xfrm flipH="1">
            <a:off x="3050811" y="906979"/>
            <a:ext cx="1029263" cy="42502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Стрелка вниз 18"/>
          <p:cNvSpPr/>
          <p:nvPr/>
        </p:nvSpPr>
        <p:spPr>
          <a:xfrm flipV="1">
            <a:off x="7897804" y="1556792"/>
            <a:ext cx="360040" cy="3522702"/>
          </a:xfrm>
          <a:prstGeom prst="downArrow">
            <a:avLst>
              <a:gd name="adj1" fmla="val 50000"/>
              <a:gd name="adj2" fmla="val 856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11560" y="1556792"/>
            <a:ext cx="360040" cy="3522702"/>
          </a:xfrm>
          <a:prstGeom prst="downArrow">
            <a:avLst>
              <a:gd name="adj1" fmla="val 50000"/>
              <a:gd name="adj2" fmla="val 856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1\AppData\Local\Microsoft\Windows\Temporary Internet Files\Content.IE5\DA29Q3NJ\MC90029801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83994"/>
            <a:ext cx="2074237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1\AppData\Local\Microsoft\Windows\Temporary Internet Files\Content.IE5\HTCPXO41\MC90033313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0335" y="2440314"/>
            <a:ext cx="1829714" cy="791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1\AppData\Local\Microsoft\Windows\Temporary Internet Files\Content.IE5\HTCPXO41\MC90033313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74" y="3033065"/>
            <a:ext cx="1829714" cy="791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9409" y="1115452"/>
            <a:ext cx="1550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Постачальник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588504941"/>
              </p:ext>
            </p:extLst>
          </p:nvPr>
        </p:nvGraphicFramePr>
        <p:xfrm>
          <a:off x="251520" y="5013176"/>
          <a:ext cx="8598466" cy="1111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29" name="Picture 5" descr="C:\Users\1\AppData\Local\Microsoft\Windows\Temporary Internet Files\Content.IE5\HTCPXO41\MC900346317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079494"/>
            <a:ext cx="359516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1\AppData\Local\Microsoft\Windows\Temporary Internet Files\Content.IE5\HTCPXO41\MC900346317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079494"/>
            <a:ext cx="359516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C:\Users\1\AppData\Local\Microsoft\Windows\Temporary Internet Files\Content.IE5\HTCPXO41\MC900346317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604" y="5079494"/>
            <a:ext cx="359516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1\AppData\Local\Microsoft\Windows\Temporary Internet Files\Content.IE5\HTCPXO41\MC900346317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804" y="5079494"/>
            <a:ext cx="359516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Выноска 1 (с границей) 7"/>
          <p:cNvSpPr/>
          <p:nvPr/>
        </p:nvSpPr>
        <p:spPr>
          <a:xfrm>
            <a:off x="2280459" y="4437111"/>
            <a:ext cx="1310140" cy="285187"/>
          </a:xfrm>
          <a:prstGeom prst="accentCallout1">
            <a:avLst>
              <a:gd name="adj1" fmla="val 18750"/>
              <a:gd name="adj2" fmla="val -8333"/>
              <a:gd name="adj3" fmla="val 211869"/>
              <a:gd name="adj4" fmla="val -36602"/>
            </a:avLst>
          </a:prstGeom>
          <a:ln w="19050"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Запаси</a:t>
            </a:r>
            <a:endParaRPr lang="ru-RU" dirty="0"/>
          </a:p>
        </p:txBody>
      </p:sp>
      <p:pic>
        <p:nvPicPr>
          <p:cNvPr id="17" name="Picture 2" descr="C:\Users\1\AppData\Local\Microsoft\Windows\Temporary Internet Files\Content.IE5\DA29Q3NJ\MC90029801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706" y="183994"/>
            <a:ext cx="2074237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7680119" y="1115452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Клієнт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386754" y="260648"/>
            <a:ext cx="284143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Планування виробництва</a:t>
            </a:r>
          </a:p>
          <a:p>
            <a:pPr algn="ctr"/>
            <a:r>
              <a:rPr lang="en-US" dirty="0" smtClean="0"/>
              <a:t>MRP</a:t>
            </a:r>
            <a:endParaRPr lang="ru-RU" dirty="0"/>
          </a:p>
        </p:txBody>
      </p:sp>
      <p:cxnSp>
        <p:nvCxnSpPr>
          <p:cNvPr id="15" name="Соединительная линия уступом 14"/>
          <p:cNvCxnSpPr/>
          <p:nvPr/>
        </p:nvCxnSpPr>
        <p:spPr>
          <a:xfrm rot="10800000" flipV="1">
            <a:off x="2181740" y="332656"/>
            <a:ext cx="1205014" cy="159694"/>
          </a:xfrm>
          <a:prstGeom prst="bentConnector3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Соединительная линия уступом 25"/>
          <p:cNvCxnSpPr/>
          <p:nvPr/>
        </p:nvCxnSpPr>
        <p:spPr>
          <a:xfrm rot="10800000" flipV="1">
            <a:off x="2181740" y="747285"/>
            <a:ext cx="1205014" cy="159694"/>
          </a:xfrm>
          <a:prstGeom prst="bentConnector3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Соединительная линия уступом 26"/>
          <p:cNvCxnSpPr/>
          <p:nvPr/>
        </p:nvCxnSpPr>
        <p:spPr>
          <a:xfrm rot="10800000" flipV="1">
            <a:off x="6228184" y="183991"/>
            <a:ext cx="1152128" cy="159695"/>
          </a:xfrm>
          <a:prstGeom prst="bentConnector3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Соединительная линия уступом 27"/>
          <p:cNvCxnSpPr/>
          <p:nvPr/>
        </p:nvCxnSpPr>
        <p:spPr>
          <a:xfrm rot="10800000" flipV="1">
            <a:off x="6228184" y="583813"/>
            <a:ext cx="1152128" cy="174504"/>
          </a:xfrm>
          <a:prstGeom prst="bentConnector3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81740" y="44624"/>
            <a:ext cx="9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Прогноз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2334140" y="899428"/>
            <a:ext cx="716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Заказ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6372200" y="692696"/>
            <a:ext cx="716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Заказ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6306355" y="-99392"/>
            <a:ext cx="9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Прогноз</a:t>
            </a:r>
            <a:endParaRPr lang="ru-RU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 flipH="1">
            <a:off x="1475656" y="906979"/>
            <a:ext cx="2160240" cy="41005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>
            <a:off x="4572000" y="899428"/>
            <a:ext cx="4" cy="41080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5292604" y="906979"/>
            <a:ext cx="1224132" cy="41725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5940152" y="906979"/>
            <a:ext cx="1800200" cy="41725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924512" y="1312147"/>
            <a:ext cx="272760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Графік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5853411" y="1681479"/>
            <a:ext cx="1187295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Денний</a:t>
            </a:r>
            <a:r>
              <a:rPr lang="ru-RU" dirty="0" smtClean="0"/>
              <a:t> список </a:t>
            </a:r>
            <a:r>
              <a:rPr lang="ru-RU" dirty="0" err="1" smtClean="0"/>
              <a:t>висилок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128190" y="1912311"/>
            <a:ext cx="147565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</a:t>
            </a:r>
            <a:r>
              <a:rPr lang="ru-RU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sym typeface="Symbol"/>
              </a:rPr>
              <a:t>тиж.</a:t>
            </a:r>
            <a:endParaRPr lang="ru-RU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155867" y="3501008"/>
            <a:ext cx="203226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щоденно</a:t>
            </a:r>
            <a:endParaRPr lang="ru-RU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822893" y="6309320"/>
            <a:ext cx="5557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Виробнича система типова для масового виробництва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2288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трелка вниз 18"/>
          <p:cNvSpPr/>
          <p:nvPr/>
        </p:nvSpPr>
        <p:spPr>
          <a:xfrm flipV="1">
            <a:off x="7897804" y="1556792"/>
            <a:ext cx="360040" cy="3522702"/>
          </a:xfrm>
          <a:prstGeom prst="downArrow">
            <a:avLst>
              <a:gd name="adj1" fmla="val 50000"/>
              <a:gd name="adj2" fmla="val 856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11560" y="1556792"/>
            <a:ext cx="360040" cy="3522702"/>
          </a:xfrm>
          <a:prstGeom prst="downArrow">
            <a:avLst>
              <a:gd name="adj1" fmla="val 50000"/>
              <a:gd name="adj2" fmla="val 856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1\AppData\Local\Microsoft\Windows\Temporary Internet Files\Content.IE5\DA29Q3NJ\MC90029801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83994"/>
            <a:ext cx="2074237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1\AppData\Local\Microsoft\Windows\Temporary Internet Files\Content.IE5\HTCPXO41\MC90033313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0335" y="2440314"/>
            <a:ext cx="1829714" cy="791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1\AppData\Local\Microsoft\Windows\Temporary Internet Files\Content.IE5\HTCPXO41\MC90033313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74" y="3033065"/>
            <a:ext cx="1829714" cy="791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9409" y="1115452"/>
            <a:ext cx="1550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Постачальник</a:t>
            </a:r>
            <a:endParaRPr lang="ru-RU" dirty="0"/>
          </a:p>
        </p:txBody>
      </p:sp>
      <p:pic>
        <p:nvPicPr>
          <p:cNvPr id="17" name="Picture 2" descr="C:\Users\1\AppData\Local\Microsoft\Windows\Temporary Internet Files\Content.IE5\DA29Q3NJ\MC90029801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706" y="183994"/>
            <a:ext cx="2074237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7680119" y="1115452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Клієнт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386754" y="260648"/>
            <a:ext cx="284143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Планування виробництва</a:t>
            </a:r>
          </a:p>
          <a:p>
            <a:pPr algn="ctr"/>
            <a:r>
              <a:rPr lang="en-US" dirty="0" smtClean="0"/>
              <a:t>MRP</a:t>
            </a:r>
            <a:endParaRPr lang="ru-RU" dirty="0"/>
          </a:p>
        </p:txBody>
      </p:sp>
      <p:cxnSp>
        <p:nvCxnSpPr>
          <p:cNvPr id="15" name="Соединительная линия уступом 14"/>
          <p:cNvCxnSpPr/>
          <p:nvPr/>
        </p:nvCxnSpPr>
        <p:spPr>
          <a:xfrm rot="10800000" flipV="1">
            <a:off x="2181740" y="332656"/>
            <a:ext cx="1205014" cy="159694"/>
          </a:xfrm>
          <a:prstGeom prst="bentConnector3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Соединительная линия уступом 25"/>
          <p:cNvCxnSpPr/>
          <p:nvPr/>
        </p:nvCxnSpPr>
        <p:spPr>
          <a:xfrm rot="10800000" flipV="1">
            <a:off x="2181740" y="747285"/>
            <a:ext cx="1205014" cy="159694"/>
          </a:xfrm>
          <a:prstGeom prst="bentConnector3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Соединительная линия уступом 26"/>
          <p:cNvCxnSpPr/>
          <p:nvPr/>
        </p:nvCxnSpPr>
        <p:spPr>
          <a:xfrm rot="10800000" flipV="1">
            <a:off x="6228184" y="183991"/>
            <a:ext cx="1152128" cy="159695"/>
          </a:xfrm>
          <a:prstGeom prst="bentConnector3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Соединительная линия уступом 27"/>
          <p:cNvCxnSpPr/>
          <p:nvPr/>
        </p:nvCxnSpPr>
        <p:spPr>
          <a:xfrm rot="10800000" flipV="1">
            <a:off x="6228184" y="583813"/>
            <a:ext cx="1152128" cy="174504"/>
          </a:xfrm>
          <a:prstGeom prst="bentConnector3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81740" y="44624"/>
            <a:ext cx="9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Прогноз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2123728" y="899428"/>
            <a:ext cx="1397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«е» </a:t>
            </a:r>
            <a:r>
              <a:rPr lang="en-US" dirty="0" smtClean="0"/>
              <a:t>KANBAN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6372200" y="692696"/>
            <a:ext cx="716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Заказ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6306355" y="-99392"/>
            <a:ext cx="9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Прогноз</a:t>
            </a:r>
            <a:endParaRPr lang="ru-RU" dirty="0"/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5940152" y="906979"/>
            <a:ext cx="1800200" cy="4172515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853411" y="1681479"/>
            <a:ext cx="1187295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Денний</a:t>
            </a:r>
            <a:r>
              <a:rPr lang="ru-RU" dirty="0" smtClean="0"/>
              <a:t> список </a:t>
            </a:r>
            <a:r>
              <a:rPr lang="ru-RU" dirty="0" err="1" smtClean="0"/>
              <a:t>висилок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128190" y="1912311"/>
            <a:ext cx="147565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sym typeface="Symbol"/>
              </a:rPr>
              <a:t>3тиж.</a:t>
            </a:r>
            <a:endParaRPr lang="ru-RU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155867" y="3501008"/>
            <a:ext cx="203226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щоденно</a:t>
            </a:r>
            <a:endParaRPr lang="ru-RU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414388" y="6309320"/>
            <a:ext cx="6253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Виробнича система типова для умов «схудлого» виробництва</a:t>
            </a:r>
            <a:endParaRPr lang="ru-RU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2491268" y="707657"/>
            <a:ext cx="801110" cy="238948"/>
            <a:chOff x="3050810" y="2993236"/>
            <a:chExt cx="801110" cy="238948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3050811" y="2993236"/>
              <a:ext cx="513077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3050811" y="2993236"/>
              <a:ext cx="0" cy="23894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3851920" y="3112710"/>
              <a:ext cx="0" cy="119474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3050810" y="3232184"/>
              <a:ext cx="80111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3563888" y="2993236"/>
              <a:ext cx="288032" cy="119474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Прямоугольник 22"/>
          <p:cNvSpPr/>
          <p:nvPr/>
        </p:nvSpPr>
        <p:spPr>
          <a:xfrm>
            <a:off x="791580" y="5301208"/>
            <a:ext cx="139016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064331" y="5435932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Преси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51" name="Прямая со стрелкой 50"/>
          <p:cNvCxnSpPr/>
          <p:nvPr/>
        </p:nvCxnSpPr>
        <p:spPr>
          <a:xfrm flipV="1">
            <a:off x="1144621" y="946606"/>
            <a:ext cx="2491275" cy="428259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4" name="Группа 53"/>
          <p:cNvGrpSpPr/>
          <p:nvPr/>
        </p:nvGrpSpPr>
        <p:grpSpPr>
          <a:xfrm rot="17844376">
            <a:off x="2243113" y="2559047"/>
            <a:ext cx="801110" cy="238948"/>
            <a:chOff x="3050810" y="2993236"/>
            <a:chExt cx="801110" cy="238948"/>
          </a:xfrm>
        </p:grpSpPr>
        <p:cxnSp>
          <p:nvCxnSpPr>
            <p:cNvPr id="56" name="Прямая соединительная линия 55"/>
            <p:cNvCxnSpPr/>
            <p:nvPr/>
          </p:nvCxnSpPr>
          <p:spPr>
            <a:xfrm>
              <a:off x="3050811" y="2993236"/>
              <a:ext cx="513077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>
              <a:off x="3050811" y="2993236"/>
              <a:ext cx="0" cy="23894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>
              <a:off x="3851920" y="3112710"/>
              <a:ext cx="0" cy="119474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>
              <a:off x="3050810" y="3232184"/>
              <a:ext cx="80111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>
              <a:off x="3563888" y="2993236"/>
              <a:ext cx="288032" cy="119474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Прямоугольник 60"/>
          <p:cNvSpPr/>
          <p:nvPr/>
        </p:nvSpPr>
        <p:spPr>
          <a:xfrm>
            <a:off x="3851920" y="5301208"/>
            <a:ext cx="139016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3851920" y="5373216"/>
            <a:ext cx="1380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Зварювання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</a:rPr>
              <a:t>та монтаж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1047" name="Группа 1046"/>
          <p:cNvGrpSpPr/>
          <p:nvPr/>
        </p:nvGrpSpPr>
        <p:grpSpPr>
          <a:xfrm>
            <a:off x="1979188" y="4581128"/>
            <a:ext cx="2016748" cy="648072"/>
            <a:chOff x="1979188" y="4581128"/>
            <a:chExt cx="2016748" cy="648072"/>
          </a:xfrm>
        </p:grpSpPr>
        <p:cxnSp>
          <p:nvCxnSpPr>
            <p:cNvPr id="1044" name="Прямая со стрелкой 1043"/>
            <p:cNvCxnSpPr/>
            <p:nvPr/>
          </p:nvCxnSpPr>
          <p:spPr>
            <a:xfrm rot="10800000" flipV="1">
              <a:off x="1979188" y="4581128"/>
              <a:ext cx="0" cy="648072"/>
            </a:xfrm>
            <a:prstGeom prst="straightConnector1">
              <a:avLst/>
            </a:prstGeom>
            <a:ln w="19050">
              <a:prstDash val="dash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Прямая со стрелкой 84"/>
            <p:cNvCxnSpPr/>
            <p:nvPr/>
          </p:nvCxnSpPr>
          <p:spPr>
            <a:xfrm flipV="1">
              <a:off x="3995936" y="4581128"/>
              <a:ext cx="0" cy="648072"/>
            </a:xfrm>
            <a:prstGeom prst="straightConnector1">
              <a:avLst/>
            </a:prstGeom>
            <a:ln w="19050">
              <a:prstDash val="dash"/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Прямая со стрелкой 85"/>
            <p:cNvCxnSpPr/>
            <p:nvPr/>
          </p:nvCxnSpPr>
          <p:spPr>
            <a:xfrm>
              <a:off x="2051720" y="4581128"/>
              <a:ext cx="1944216" cy="0"/>
            </a:xfrm>
            <a:prstGeom prst="straightConnector1">
              <a:avLst/>
            </a:prstGeom>
            <a:ln w="19050">
              <a:prstDash val="dash"/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" name="Группа 89"/>
          <p:cNvGrpSpPr/>
          <p:nvPr/>
        </p:nvGrpSpPr>
        <p:grpSpPr>
          <a:xfrm>
            <a:off x="2565358" y="4461654"/>
            <a:ext cx="801110" cy="238948"/>
            <a:chOff x="3050810" y="2993236"/>
            <a:chExt cx="801110" cy="238948"/>
          </a:xfrm>
        </p:grpSpPr>
        <p:cxnSp>
          <p:nvCxnSpPr>
            <p:cNvPr id="91" name="Прямая соединительная линия 90"/>
            <p:cNvCxnSpPr/>
            <p:nvPr/>
          </p:nvCxnSpPr>
          <p:spPr>
            <a:xfrm>
              <a:off x="3050811" y="2993236"/>
              <a:ext cx="513077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/>
            <p:cNvCxnSpPr/>
            <p:nvPr/>
          </p:nvCxnSpPr>
          <p:spPr>
            <a:xfrm>
              <a:off x="3050811" y="2993236"/>
              <a:ext cx="0" cy="23894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единительная линия 92"/>
            <p:cNvCxnSpPr/>
            <p:nvPr/>
          </p:nvCxnSpPr>
          <p:spPr>
            <a:xfrm>
              <a:off x="3851920" y="3112710"/>
              <a:ext cx="0" cy="119474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Прямая соединительная линия 93"/>
            <p:cNvCxnSpPr/>
            <p:nvPr/>
          </p:nvCxnSpPr>
          <p:spPr>
            <a:xfrm>
              <a:off x="3050810" y="3232184"/>
              <a:ext cx="80111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>
              <a:off x="3563888" y="2993236"/>
              <a:ext cx="288032" cy="119474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6" name="Прямая со стрелкой 95"/>
          <p:cNvCxnSpPr/>
          <p:nvPr/>
        </p:nvCxnSpPr>
        <p:spPr>
          <a:xfrm>
            <a:off x="2222377" y="5781228"/>
            <a:ext cx="1557535" cy="0"/>
          </a:xfrm>
          <a:prstGeom prst="straightConnector1">
            <a:avLst/>
          </a:prstGeom>
          <a:ln w="38100">
            <a:prstDash val="soli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2" name="Прямоугольник 101"/>
          <p:cNvSpPr/>
          <p:nvPr/>
        </p:nvSpPr>
        <p:spPr>
          <a:xfrm>
            <a:off x="6973264" y="5343966"/>
            <a:ext cx="139016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3" name="Группа 102"/>
          <p:cNvGrpSpPr/>
          <p:nvPr/>
        </p:nvGrpSpPr>
        <p:grpSpPr>
          <a:xfrm>
            <a:off x="5100532" y="4623886"/>
            <a:ext cx="2016748" cy="648072"/>
            <a:chOff x="1979188" y="4581128"/>
            <a:chExt cx="2016748" cy="648072"/>
          </a:xfrm>
        </p:grpSpPr>
        <p:cxnSp>
          <p:nvCxnSpPr>
            <p:cNvPr id="104" name="Прямая со стрелкой 103"/>
            <p:cNvCxnSpPr/>
            <p:nvPr/>
          </p:nvCxnSpPr>
          <p:spPr>
            <a:xfrm rot="10800000" flipV="1">
              <a:off x="1979188" y="4581128"/>
              <a:ext cx="0" cy="648072"/>
            </a:xfrm>
            <a:prstGeom prst="straightConnector1">
              <a:avLst/>
            </a:prstGeom>
            <a:ln w="19050">
              <a:prstDash val="dash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Прямая со стрелкой 104"/>
            <p:cNvCxnSpPr/>
            <p:nvPr/>
          </p:nvCxnSpPr>
          <p:spPr>
            <a:xfrm flipV="1">
              <a:off x="3995936" y="4581128"/>
              <a:ext cx="0" cy="648072"/>
            </a:xfrm>
            <a:prstGeom prst="straightConnector1">
              <a:avLst/>
            </a:prstGeom>
            <a:ln w="19050">
              <a:prstDash val="dash"/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Прямая со стрелкой 105"/>
            <p:cNvCxnSpPr/>
            <p:nvPr/>
          </p:nvCxnSpPr>
          <p:spPr>
            <a:xfrm>
              <a:off x="2051720" y="4581128"/>
              <a:ext cx="1944216" cy="0"/>
            </a:xfrm>
            <a:prstGeom prst="straightConnector1">
              <a:avLst/>
            </a:prstGeom>
            <a:ln w="19050">
              <a:prstDash val="dash"/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7" name="Группа 106"/>
          <p:cNvGrpSpPr/>
          <p:nvPr/>
        </p:nvGrpSpPr>
        <p:grpSpPr>
          <a:xfrm>
            <a:off x="5686702" y="4504412"/>
            <a:ext cx="801110" cy="238948"/>
            <a:chOff x="3050810" y="2993236"/>
            <a:chExt cx="801110" cy="238948"/>
          </a:xfrm>
        </p:grpSpPr>
        <p:cxnSp>
          <p:nvCxnSpPr>
            <p:cNvPr id="108" name="Прямая соединительная линия 107"/>
            <p:cNvCxnSpPr/>
            <p:nvPr/>
          </p:nvCxnSpPr>
          <p:spPr>
            <a:xfrm>
              <a:off x="3050811" y="2993236"/>
              <a:ext cx="513077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/>
            <p:cNvCxnSpPr/>
            <p:nvPr/>
          </p:nvCxnSpPr>
          <p:spPr>
            <a:xfrm>
              <a:off x="3050811" y="2993236"/>
              <a:ext cx="0" cy="23894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3851920" y="3112710"/>
              <a:ext cx="0" cy="119474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>
            <a:xfrm>
              <a:off x="3050810" y="3232184"/>
              <a:ext cx="80111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Прямая соединительная линия 111"/>
            <p:cNvCxnSpPr/>
            <p:nvPr/>
          </p:nvCxnSpPr>
          <p:spPr>
            <a:xfrm>
              <a:off x="3563888" y="2993236"/>
              <a:ext cx="288032" cy="119474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3" name="Прямая со стрелкой 112"/>
          <p:cNvCxnSpPr/>
          <p:nvPr/>
        </p:nvCxnSpPr>
        <p:spPr>
          <a:xfrm>
            <a:off x="5308489" y="5781228"/>
            <a:ext cx="1557535" cy="0"/>
          </a:xfrm>
          <a:prstGeom prst="straightConnector1">
            <a:avLst/>
          </a:prstGeom>
          <a:ln w="38100">
            <a:prstDash val="soli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7173754" y="5458062"/>
            <a:ext cx="989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Висилка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6944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67</Words>
  <Application>Microsoft Office PowerPoint</Application>
  <PresentationFormat>Экран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5</cp:revision>
  <dcterms:created xsi:type="dcterms:W3CDTF">2014-02-02T15:36:01Z</dcterms:created>
  <dcterms:modified xsi:type="dcterms:W3CDTF">2014-02-02T16:38:35Z</dcterms:modified>
</cp:coreProperties>
</file>